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Lobster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obster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usinessnewsdaily.com/images/i/000/009/252/original/thankyou.jpg?1438001775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0809fd201_1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0809fd201_1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0809fd201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0809fd201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0809fd201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0809fd201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0809fd201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0809fd201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0809fd201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0809fd201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7593756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759375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https://www.businessnewsdaily.com/images/i/000/009/252/original/thankyou.jpg?1438001775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5670725" y="1502675"/>
            <a:ext cx="3262800" cy="8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Lobster"/>
                <a:ea typeface="Lobster"/>
                <a:cs typeface="Lobster"/>
                <a:sym typeface="Lobster"/>
              </a:rPr>
              <a:t>Cocokeys Water Park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Lobster"/>
                <a:ea typeface="Lobster"/>
                <a:cs typeface="Lobster"/>
                <a:sym typeface="Lobster"/>
              </a:rPr>
              <a:t>Craig, Anthony, Nezome, </a:t>
            </a:r>
            <a:r>
              <a:rPr lang="en" sz="2400">
                <a:highlight>
                  <a:srgbClr val="000000"/>
                </a:highlight>
                <a:latin typeface="Lobster"/>
                <a:ea typeface="Lobster"/>
                <a:cs typeface="Lobster"/>
                <a:sym typeface="Lobster"/>
              </a:rPr>
              <a:t>Shannon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Identify the Problem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need to use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technology to track down and find a missing person.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ee the source image"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550" y="2476500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Defining the Problem</a:t>
            </a:r>
            <a:r>
              <a:rPr lang="en"/>
              <a:t> 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we are facing: We are in an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amusement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park with a small child and we have lost track of them. We need to think of methods to find the child and return them to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ee the source image"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Examining Our Options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Pros</a:t>
            </a:r>
            <a:endParaRPr b="1"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/>
              <a:t>Tracking the </a:t>
            </a:r>
            <a:r>
              <a:rPr lang="en" sz="1200" u="sng"/>
              <a:t>child's</a:t>
            </a:r>
            <a:r>
              <a:rPr lang="en" sz="1200" u="sng"/>
              <a:t> phone:</a:t>
            </a:r>
            <a:r>
              <a:rPr lang="en" sz="1200"/>
              <a:t> An easily </a:t>
            </a:r>
            <a:r>
              <a:rPr lang="en" sz="1200"/>
              <a:t>accessible form of tracking technology.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Airdrop</a:t>
            </a:r>
            <a:r>
              <a:rPr lang="en" sz="1200" u="sng"/>
              <a:t> a photo of the child:</a:t>
            </a:r>
            <a:r>
              <a:rPr lang="en" sz="1200"/>
              <a:t> An easy way to inform a large amount of people about the missing child and their </a:t>
            </a:r>
            <a:r>
              <a:rPr lang="en" sz="1200"/>
              <a:t>appearance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Check the security cameras:</a:t>
            </a:r>
            <a:r>
              <a:rPr lang="en" sz="1200"/>
              <a:t> Can find exactly where the child was, and weather they wandered off or were kidnaped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Track the kid on snapchat’s map:</a:t>
            </a:r>
            <a:r>
              <a:rPr lang="en" sz="1200"/>
              <a:t> If the child does not have a tracking app installed you can still find them if they have a snapchat</a:t>
            </a:r>
            <a:endParaRPr sz="1200"/>
          </a:p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Cons</a:t>
            </a:r>
            <a:endParaRPr b="1"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/>
              <a:t>Tracking the child’s phone:</a:t>
            </a:r>
            <a:r>
              <a:rPr lang="en" sz="1200"/>
              <a:t> It is a </a:t>
            </a:r>
            <a:r>
              <a:rPr lang="en" sz="1200"/>
              <a:t>possibility</a:t>
            </a:r>
            <a:r>
              <a:rPr lang="en" sz="1200"/>
              <a:t> that the child has lost </a:t>
            </a:r>
            <a:r>
              <a:rPr lang="en" sz="1200"/>
              <a:t>their</a:t>
            </a:r>
            <a:r>
              <a:rPr lang="en" sz="1200"/>
              <a:t> phone.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Airdrop a photo of the child:</a:t>
            </a:r>
            <a:r>
              <a:rPr lang="en" sz="1200"/>
              <a:t> You could give the wrong person this information. Also some people keep the airdrop off always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Check the security cameras: </a:t>
            </a:r>
            <a:r>
              <a:rPr lang="en" sz="1200"/>
              <a:t>Take a long time to get permission to check cameras.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Track the kid on snapchat’s map:</a:t>
            </a:r>
            <a:r>
              <a:rPr lang="en" sz="1200"/>
              <a:t> Not everyone use this social media platform.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snapchat map"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3850"/>
            <a:ext cx="1985650" cy="1114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curity cameras.png"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875" y="243850"/>
            <a:ext cx="1807518" cy="1114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irdrop logo.png"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200" y="4421850"/>
            <a:ext cx="573075" cy="5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of Action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52200" y="1329075"/>
            <a:ext cx="30756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Find my Device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Airdrop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Track my device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Need a 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Inform the Park Security 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325" y="57875"/>
            <a:ext cx="1644675" cy="33046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15748" l="22999" r="58362" t="1449"/>
          <a:stretch/>
        </p:blipFill>
        <p:spPr>
          <a:xfrm>
            <a:off x="5616250" y="227225"/>
            <a:ext cx="1538126" cy="30788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537" y="1513875"/>
            <a:ext cx="1716976" cy="1792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Consequences</a:t>
            </a:r>
            <a:endParaRPr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489825"/>
            <a:ext cx="3719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Kidnapper notified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Different devices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Not all notifications are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received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175" y="0"/>
            <a:ext cx="3179824" cy="23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400" y="2689674"/>
            <a:ext cx="3057605" cy="2453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750" y="2689675"/>
            <a:ext cx="2299750" cy="22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78600" cy="43028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11" name="Google Shape;111;p19"/>
          <p:cNvSpPr txBox="1"/>
          <p:nvPr/>
        </p:nvSpPr>
        <p:spPr>
          <a:xfrm>
            <a:off x="6115500" y="1093788"/>
            <a:ext cx="27648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Nezome, Shannon, Craig, Anthony,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